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2" r:id="rId9"/>
    <p:sldId id="274" r:id="rId10"/>
    <p:sldId id="262" r:id="rId11"/>
    <p:sldId id="265" r:id="rId12"/>
    <p:sldId id="271" r:id="rId13"/>
    <p:sldId id="263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5B2FB-928B-44B6-BDFB-98E9DD17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9498E2-A2D8-450C-820F-74F08A664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164E53-BF3D-4419-AE8B-54F5A23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5E6DE-02E6-4026-8189-640A0221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21AD2-749E-4528-B5F1-5961B139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9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054AB-F61E-46CC-AA5B-A4472AC2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A33D84-A3E5-4E1E-AF01-55B932A3A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8C07D-C529-4D46-9AFC-C780A7E4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82415-271A-4EC5-88D4-83670229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85A39-EF5E-4D39-AEAB-7C5D98C9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6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DAF31A-68A5-4B04-B33C-EAA37F75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F11021-DF32-4488-8B51-9B31E57B7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31DE9-0AA6-4F99-A9D5-A3D42A86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BA826-23F8-4073-B49D-AC0A6E74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8AADC-456E-4939-B11F-FB58C0E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7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3D387-8C49-450C-98AB-27EDF139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26143-1281-4068-A8AC-981456388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C5236-8EBA-48D0-BD4A-96902A79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3885B-06A3-4391-90B7-DC124CEB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5F0A7-F14A-4B01-AA90-A107B5B1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3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5CF0-0317-4315-AF6A-AC3D8D71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7439A-5A28-424B-A4DA-6DD0BC5FE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C186A-360D-422D-A788-E30A1036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F5A3F-9E1F-489B-930E-D12EDC09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9A9BD-6BDB-46AE-883E-A654D57E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8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A4E13-988E-4F60-868F-409F1644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BE7FC-AA7F-45F9-B843-1B8F345D1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B52C09-6FA6-41D6-A6F6-3FECEA57A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61D26-3BC5-4D7E-A536-A1ECD86B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302A78-18D7-4F6B-BA3F-BC377129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FB1A3-08BE-4E64-B242-C7E4F80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5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6B9D9-0CF2-4006-9408-0E65EBCF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85D0A-57F4-4696-AE0D-6731014A4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908FFF-14FD-4D64-AF81-B38512F06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72D74A-B73B-45F2-8E9D-EF4AA8AE0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C3F23C-5C63-4B87-B9C1-585F435A0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2FA1A6-5EFE-4F60-91E7-112A0578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E5A51F-7581-45C4-9932-A645F7F2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599E94-9358-4150-BA40-9C166183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6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C6671-03C4-4F0C-A34F-42C1B117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DA6E32-9FD9-42A5-A4BD-2E52D1B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011B0-A6A5-4DD7-8382-AFEEE494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C72388-25C5-4BC1-BB3E-7C8746CB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A43664-AD43-4901-A6C6-4F87FA2A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FB150C-08F8-4DF5-8543-0C2081F4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4CC98-6352-4EC8-8802-07F934AD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2FD3F-B278-4386-B9E7-02987277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21249-F481-4025-B28E-9D024E51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1DE997-C6CD-4326-AD11-D59ACF711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7F047-CED9-40BF-AD09-BB2E4CB7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6634F-CFF3-4A3F-BBD8-A9283567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F83862-4E6D-4544-85CF-CD664C22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0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BC0D-B5D9-40AA-AD64-62830F0F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C7AF9E-058F-4458-A9D4-E47D83EBA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51B0D9-7D6A-4023-B67A-9B7DE00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18A8F-D50F-4E6A-9C24-A484551A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CAD44F-6F4F-4B43-83D9-5A69D8D3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04C69-63FF-4D47-929F-48AFA575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3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5BB07A-2C4F-45EA-A1C0-997CAC84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4370F-847F-43E1-BD9A-DA986A2E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1D874-E581-4C29-912A-11936E9F3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57622B-9BEC-4DB7-BC80-408B3790E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B99FB-E719-46FE-B480-0EC0ADA6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C285F-2C2C-4E2B-A41D-794EB813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932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AA9EAD-4288-4C2C-BF29-03EB75C64C32}"/>
              </a:ext>
            </a:extLst>
          </p:cNvPr>
          <p:cNvSpPr/>
          <p:nvPr/>
        </p:nvSpPr>
        <p:spPr>
          <a:xfrm>
            <a:off x="2851150" y="2143542"/>
            <a:ext cx="6489700" cy="2358884"/>
          </a:xfrm>
          <a:prstGeom prst="rect">
            <a:avLst/>
          </a:prstGeom>
          <a:solidFill>
            <a:srgbClr val="BFBFBF">
              <a:alpha val="72157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2DE70B-FAFA-458A-9CEA-80FD36C86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2777491"/>
            <a:ext cx="5308600" cy="1090985"/>
          </a:xfrm>
        </p:spPr>
        <p:txBody>
          <a:bodyPr anchor="t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</a:rPr>
              <a:t>Plant a tree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C022BF-C777-42B7-BB19-3E3849B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720" y="2891139"/>
            <a:ext cx="7632557" cy="1090985"/>
          </a:xfrm>
        </p:spPr>
        <p:txBody>
          <a:bodyPr anchor="b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A solution to crowd lending and crowd funding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FD29D6-1858-4953-B0A2-C625E935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13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8519100-8116-40D2-A294-8ABD60BC7C5A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7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2E716-ECE2-4380-BBAA-C8BE84D6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F886B-02F8-46B2-8369-6AF7146E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B5B64-9EDB-4AC7-AD3B-D8A10079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E55565-CD0F-4481-BFB9-53CFA82A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81" y="999728"/>
            <a:ext cx="2500637" cy="3950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5BAF0A9-3D62-4C82-86EF-99317FBF0CC2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2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32BD5-A54E-45C3-A19E-ED61EBD6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DFF10-3ABB-4137-97B2-03EEE83E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25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13E10-3D70-46D7-B708-A43DB360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9AA6A-3171-4E46-828A-D0D1CC238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Technical improvement: incorporate machine learning to do recommendation and filtering algorithm</a:t>
            </a:r>
          </a:p>
          <a:p>
            <a:r>
              <a:rPr lang="en-US" altLang="zh-CN" dirty="0"/>
              <a:t>Media and trend leading, socializing factor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39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609600"/>
            <a:ext cx="4394200" cy="16383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Further Improvement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93C9C7-8446-42CA-89BE-6568DC00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4208" y="1546035"/>
            <a:ext cx="3765930" cy="3765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07A4-ED04-406D-A4A0-3B6D2F01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04" y="1546035"/>
            <a:ext cx="3765930" cy="3765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</p:spTree>
    <p:extLst>
      <p:ext uri="{BB962C8B-B14F-4D97-AF65-F5344CB8AC3E}">
        <p14:creationId xmlns:p14="http://schemas.microsoft.com/office/powerpoint/2010/main" val="706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822326"/>
            <a:ext cx="4394200" cy="113011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Target audience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93C9C7-8446-42CA-89BE-6568DC00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4208" y="1546035"/>
            <a:ext cx="3765930" cy="3765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07A4-ED04-406D-A4A0-3B6D2F01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04" y="1546035"/>
            <a:ext cx="3765930" cy="3765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</p:spTree>
    <p:extLst>
      <p:ext uri="{BB962C8B-B14F-4D97-AF65-F5344CB8AC3E}">
        <p14:creationId xmlns:p14="http://schemas.microsoft.com/office/powerpoint/2010/main" val="338131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F7B35-84D3-4BDE-9A01-14665641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B8BDC26-8F0F-4690-9715-998C073B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: 圆角 9">
            <a:hlinkClick r:id="rId3" action="ppaction://hlinksldjump"/>
            <a:extLst>
              <a:ext uri="{FF2B5EF4-FFF2-40B4-BE49-F238E27FC236}">
                <a16:creationId xmlns:a16="http://schemas.microsoft.com/office/drawing/2014/main" id="{C8314308-6D4E-4028-AC5A-024B822899F8}"/>
              </a:ext>
            </a:extLst>
          </p:cNvPr>
          <p:cNvSpPr/>
          <p:nvPr/>
        </p:nvSpPr>
        <p:spPr>
          <a:xfrm>
            <a:off x="4673600" y="4216400"/>
            <a:ext cx="2806700" cy="596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32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2F146-4D84-4AC2-8BA6-707C43AE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14418D-AD37-4DC1-B678-B65D32A4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009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A7C46-D6BC-4B24-9802-AAAC258F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B5DDD1-4ED4-46B1-AF01-F2011DD4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199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EB78-514F-4F2D-B0BF-8C774A10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A62DE3-9D79-4CC9-B2C8-0F69F267E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25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E111C-C5F0-4325-A220-18F1721C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0BC5BF-67F9-427D-BA9F-626E9495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E074A9-E920-46C8-AF12-EF98E1CA36E5}"/>
              </a:ext>
            </a:extLst>
          </p:cNvPr>
          <p:cNvSpPr txBox="1"/>
          <p:nvPr/>
        </p:nvSpPr>
        <p:spPr>
          <a:xfrm>
            <a:off x="3287485" y="2748643"/>
            <a:ext cx="561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Monument_Valley_1.2" panose="00000500000000000000" pitchFamily="50" charset="0"/>
              </a:rPr>
              <a:t>You are all set </a:t>
            </a:r>
            <a:endParaRPr lang="zh-CN" altLang="en-US" sz="4000" b="1" dirty="0">
              <a:solidFill>
                <a:schemeClr val="bg1"/>
              </a:solidFill>
              <a:latin typeface="Monument_Valley_1.2" panose="00000500000000000000" pitchFamily="50" charset="0"/>
            </a:endParaRPr>
          </a:p>
        </p:txBody>
      </p:sp>
      <p:pic>
        <p:nvPicPr>
          <p:cNvPr id="4" name="图形 3" descr="选中标记">
            <a:extLst>
              <a:ext uri="{FF2B5EF4-FFF2-40B4-BE49-F238E27FC236}">
                <a16:creationId xmlns:a16="http://schemas.microsoft.com/office/drawing/2014/main" id="{0529BF6F-1ADE-43B4-8A32-4D8C86F5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1813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52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82</Words>
  <Application>Microsoft Office PowerPoint</Application>
  <PresentationFormat>宽屏</PresentationFormat>
  <Paragraphs>15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Aharoni</vt:lpstr>
      <vt:lpstr>Arial</vt:lpstr>
      <vt:lpstr>Impact</vt:lpstr>
      <vt:lpstr>Monument_Valley_1.2</vt:lpstr>
      <vt:lpstr>Office 主题​​</vt:lpstr>
      <vt:lpstr>Plant a tree</vt:lpstr>
      <vt:lpstr>Target audience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Feature：</vt:lpstr>
      <vt:lpstr>Further development</vt:lpstr>
      <vt:lpstr>Further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a tree</dc:title>
  <dc:creator>#LYU ZIZHENG#</dc:creator>
  <cp:lastModifiedBy>#LYU ZIZHENG#</cp:lastModifiedBy>
  <cp:revision>19</cp:revision>
  <dcterms:created xsi:type="dcterms:W3CDTF">2018-09-23T00:08:37Z</dcterms:created>
  <dcterms:modified xsi:type="dcterms:W3CDTF">2018-09-23T03:00:05Z</dcterms:modified>
</cp:coreProperties>
</file>